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12"/>
  </p:notesMasterIdLst>
  <p:sldIdLst>
    <p:sldId id="256" r:id="rId2"/>
    <p:sldId id="259" r:id="rId3"/>
    <p:sldId id="261" r:id="rId4"/>
    <p:sldId id="260" r:id="rId5"/>
    <p:sldId id="265" r:id="rId6"/>
    <p:sldId id="266" r:id="rId7"/>
    <p:sldId id="262" r:id="rId8"/>
    <p:sldId id="257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5" autoAdjust="0"/>
    <p:restoredTop sz="94668"/>
  </p:normalViewPr>
  <p:slideViewPr>
    <p:cSldViewPr snapToGrid="0">
      <p:cViewPr varScale="1">
        <p:scale>
          <a:sx n="150" d="100"/>
          <a:sy n="150" d="100"/>
        </p:scale>
        <p:origin x="4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ta Charles" userId="286ef5c894cc0b52" providerId="LiveId" clId="{A1349A2A-B734-4253-9464-618F798A6357}"/>
    <pc:docChg chg="custSel addSld modSld">
      <pc:chgData name="Danita Charles" userId="286ef5c894cc0b52" providerId="LiveId" clId="{A1349A2A-B734-4253-9464-618F798A6357}" dt="2024-08-13T01:07:01.859" v="322" actId="1076"/>
      <pc:docMkLst>
        <pc:docMk/>
      </pc:docMkLst>
      <pc:sldChg chg="addSp delSp modSp new mod modNotesTx">
        <pc:chgData name="Danita Charles" userId="286ef5c894cc0b52" providerId="LiveId" clId="{A1349A2A-B734-4253-9464-618F798A6357}" dt="2024-08-13T01:04:13.567" v="267" actId="20577"/>
        <pc:sldMkLst>
          <pc:docMk/>
          <pc:sldMk cId="1373069797" sldId="265"/>
        </pc:sldMkLst>
        <pc:spChg chg="mod">
          <ac:chgData name="Danita Charles" userId="286ef5c894cc0b52" providerId="LiveId" clId="{A1349A2A-B734-4253-9464-618F798A6357}" dt="2024-08-13T00:58:50.214" v="68" actId="20577"/>
          <ac:spMkLst>
            <pc:docMk/>
            <pc:sldMk cId="1373069797" sldId="265"/>
            <ac:spMk id="2" creationId="{EF959606-971D-53FE-055D-5062A7AB1EF3}"/>
          </ac:spMkLst>
        </pc:spChg>
        <pc:spChg chg="del mod">
          <ac:chgData name="Danita Charles" userId="286ef5c894cc0b52" providerId="LiveId" clId="{A1349A2A-B734-4253-9464-618F798A6357}" dt="2024-08-13T00:57:28.936" v="49" actId="22"/>
          <ac:spMkLst>
            <pc:docMk/>
            <pc:sldMk cId="1373069797" sldId="265"/>
            <ac:spMk id="3" creationId="{2CD5EB1C-3F5A-58F4-5CF4-AD3832053D95}"/>
          </ac:spMkLst>
        </pc:spChg>
        <pc:spChg chg="del mod">
          <ac:chgData name="Danita Charles" userId="286ef5c894cc0b52" providerId="LiveId" clId="{A1349A2A-B734-4253-9464-618F798A6357}" dt="2024-08-13T00:58:01.708" v="52" actId="21"/>
          <ac:spMkLst>
            <pc:docMk/>
            <pc:sldMk cId="1373069797" sldId="265"/>
            <ac:spMk id="4" creationId="{25ED2C77-4605-D252-A49C-EEC5E1E5A102}"/>
          </ac:spMkLst>
        </pc:spChg>
        <pc:picChg chg="add mod ord">
          <ac:chgData name="Danita Charles" userId="286ef5c894cc0b52" providerId="LiveId" clId="{A1349A2A-B734-4253-9464-618F798A6357}" dt="2024-08-13T00:58:19.288" v="57" actId="14100"/>
          <ac:picMkLst>
            <pc:docMk/>
            <pc:sldMk cId="1373069797" sldId="265"/>
            <ac:picMk id="6" creationId="{9B61ADA1-B011-1B9F-E91F-E20145F65F25}"/>
          </ac:picMkLst>
        </pc:picChg>
      </pc:sldChg>
      <pc:sldChg chg="addSp delSp modSp new mod">
        <pc:chgData name="Danita Charles" userId="286ef5c894cc0b52" providerId="LiveId" clId="{A1349A2A-B734-4253-9464-618F798A6357}" dt="2024-08-13T01:07:01.859" v="322" actId="1076"/>
        <pc:sldMkLst>
          <pc:docMk/>
          <pc:sldMk cId="3804578519" sldId="266"/>
        </pc:sldMkLst>
        <pc:spChg chg="mod">
          <ac:chgData name="Danita Charles" userId="286ef5c894cc0b52" providerId="LiveId" clId="{A1349A2A-B734-4253-9464-618F798A6357}" dt="2024-08-13T01:05:33.742" v="315" actId="14100"/>
          <ac:spMkLst>
            <pc:docMk/>
            <pc:sldMk cId="3804578519" sldId="266"/>
            <ac:spMk id="2" creationId="{92E31D2E-580F-CB78-218E-CAD8EF9B0FA5}"/>
          </ac:spMkLst>
        </pc:spChg>
        <pc:spChg chg="del mod">
          <ac:chgData name="Danita Charles" userId="286ef5c894cc0b52" providerId="LiveId" clId="{A1349A2A-B734-4253-9464-618F798A6357}" dt="2024-08-13T01:06:52.185" v="319" actId="22"/>
          <ac:spMkLst>
            <pc:docMk/>
            <pc:sldMk cId="3804578519" sldId="266"/>
            <ac:spMk id="3" creationId="{6B80DC67-AADA-1939-2831-C6E7E8E06C54}"/>
          </ac:spMkLst>
        </pc:spChg>
        <pc:spChg chg="del mod">
          <ac:chgData name="Danita Charles" userId="286ef5c894cc0b52" providerId="LiveId" clId="{A1349A2A-B734-4253-9464-618F798A6357}" dt="2024-08-13T01:05:48.130" v="317" actId="21"/>
          <ac:spMkLst>
            <pc:docMk/>
            <pc:sldMk cId="3804578519" sldId="266"/>
            <ac:spMk id="4" creationId="{879CCECB-1D6F-1662-F80A-2E43941B33BB}"/>
          </ac:spMkLst>
        </pc:spChg>
        <pc:picChg chg="add mod ord">
          <ac:chgData name="Danita Charles" userId="286ef5c894cc0b52" providerId="LiveId" clId="{A1349A2A-B734-4253-9464-618F798A6357}" dt="2024-08-13T01:07:01.859" v="322" actId="1076"/>
          <ac:picMkLst>
            <pc:docMk/>
            <pc:sldMk cId="3804578519" sldId="266"/>
            <ac:picMk id="6" creationId="{4C0FE422-804B-4F88-D276-B46DFF42A8C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13359-7F2D-4A6C-82D0-FD33F71FAB1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25ED3-C6EB-4A49-99F8-29E3BA354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8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Changes in doses administered per county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Smaller counties can barely even been seen in 2020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2023, ever dot is at least slightly visible.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Huge jump between 2020 and 2023 in doses administered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25ED3-C6EB-4A49-99F8-29E3BA3547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29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Largest jump in vaccines administered between 2020 and 2021, slows down 2022 to 2023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barely even see the green behind the yellow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25ED3-C6EB-4A49-99F8-29E3BA3547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65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Red is 2020, can see there isn’t much variance across the counties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2021, you can really see the jump larger counties take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Another large jump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Very slight increase 2022 </a:t>
            </a:r>
            <a:r>
              <a:rPr lang="en-US"/>
              <a:t>to 2023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25ED3-C6EB-4A49-99F8-29E3BA3547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88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Mineral vaccinate at almost an equal rate per age. While there were huge drops in 18+ for Crowley and Bent. Where less than half of those counties were vaccinated.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25ED3-C6EB-4A49-99F8-29E3BA3547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17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37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96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276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98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4966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74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00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05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45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50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13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82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91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1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81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02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08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 of vials">
            <a:extLst>
              <a:ext uri="{FF2B5EF4-FFF2-40B4-BE49-F238E27FC236}">
                <a16:creationId xmlns:a16="http://schemas.microsoft.com/office/drawing/2014/main" id="{2D077E41-B6A6-BBCB-B7A4-34DDA27B1B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60" b="1347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94CD15-83F7-BD0E-D5E6-78D63EC47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309" y="442399"/>
            <a:ext cx="5858691" cy="109093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900" dirty="0">
                <a:solidFill>
                  <a:srgbClr val="FFFFFF"/>
                </a:solidFill>
              </a:rPr>
              <a:t>Vaccine Doses Administered Per County</a:t>
            </a:r>
          </a:p>
        </p:txBody>
      </p:sp>
    </p:spTree>
    <p:extLst>
      <p:ext uri="{BB962C8B-B14F-4D97-AF65-F5344CB8AC3E}">
        <p14:creationId xmlns:p14="http://schemas.microsoft.com/office/powerpoint/2010/main" val="2490041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1502-2037-36F2-7FD5-CB926380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5EF73-9E28-9EEC-9CC0-F08459A23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1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9EAA-DF55-82B5-2601-5AB2F09D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45" y="710748"/>
            <a:ext cx="5097189" cy="1320800"/>
          </a:xfrm>
        </p:spPr>
        <p:txBody>
          <a:bodyPr/>
          <a:lstStyle/>
          <a:p>
            <a:pPr algn="ctr"/>
            <a:r>
              <a:rPr lang="en-US" dirty="0"/>
              <a:t>2020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 descr="A map with red dots&#10;&#10;Description automatically generated">
            <a:extLst>
              <a:ext uri="{FF2B5EF4-FFF2-40B4-BE49-F238E27FC236}">
                <a16:creationId xmlns:a16="http://schemas.microsoft.com/office/drawing/2014/main" id="{2FEDDF6E-AFB7-2D35-153C-C7B6D1951B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34" y="1537091"/>
            <a:ext cx="5329495" cy="3955886"/>
          </a:xfrm>
        </p:spPr>
      </p:pic>
      <p:pic>
        <p:nvPicPr>
          <p:cNvPr id="8" name="Content Placeholder 7" descr="A map with green dots&#10;&#10;Description automatically generated">
            <a:extLst>
              <a:ext uri="{FF2B5EF4-FFF2-40B4-BE49-F238E27FC236}">
                <a16:creationId xmlns:a16="http://schemas.microsoft.com/office/drawing/2014/main" id="{0BFC3433-D96B-76E2-D073-007C87EF4F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92" y="1537091"/>
            <a:ext cx="5320546" cy="3955886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1D21FCA-970E-30C4-151C-E7144EC7FF25}"/>
              </a:ext>
            </a:extLst>
          </p:cNvPr>
          <p:cNvSpPr txBox="1">
            <a:spLocks/>
          </p:cNvSpPr>
          <p:nvPr/>
        </p:nvSpPr>
        <p:spPr>
          <a:xfrm>
            <a:off x="6290124" y="710748"/>
            <a:ext cx="509718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2023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325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with orange dots&#10;&#10;Description automatically generated">
            <a:extLst>
              <a:ext uri="{FF2B5EF4-FFF2-40B4-BE49-F238E27FC236}">
                <a16:creationId xmlns:a16="http://schemas.microsoft.com/office/drawing/2014/main" id="{FCDD0C4B-5744-2E84-6148-CDA4D1668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88" y="203931"/>
            <a:ext cx="8657906" cy="645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45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FF34E460-4981-CD25-E57B-A255A0432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07203"/>
            <a:ext cx="10905066" cy="50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45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59606-971D-53FE-055D-5062A7AB1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5344"/>
            <a:ext cx="8747082" cy="731295"/>
          </a:xfrm>
        </p:spPr>
        <p:txBody>
          <a:bodyPr/>
          <a:lstStyle/>
          <a:p>
            <a:r>
              <a:rPr lang="en-US" dirty="0"/>
              <a:t>		Vaccine Rate Per Age Group - Line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61ADA1-B011-1B9F-E91F-E20145F65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334" y="1121664"/>
            <a:ext cx="9333232" cy="4074167"/>
          </a:xfrm>
        </p:spPr>
      </p:pic>
    </p:spTree>
    <p:extLst>
      <p:ext uri="{BB962C8B-B14F-4D97-AF65-F5344CB8AC3E}">
        <p14:creationId xmlns:p14="http://schemas.microsoft.com/office/powerpoint/2010/main" val="1373069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31D2E-580F-CB78-218E-CAD8EF9B0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92622"/>
            <a:ext cx="8596668" cy="624018"/>
          </a:xfrm>
        </p:spPr>
        <p:txBody>
          <a:bodyPr/>
          <a:lstStyle/>
          <a:p>
            <a:r>
              <a:rPr lang="en-US" dirty="0"/>
              <a:t>			Vaccine Rates per Age Group - Bar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0FE422-804B-4F88-D276-B46DFF42A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572" y="1313688"/>
            <a:ext cx="9923754" cy="4230624"/>
          </a:xfrm>
        </p:spPr>
      </p:pic>
    </p:spTree>
    <p:extLst>
      <p:ext uri="{BB962C8B-B14F-4D97-AF65-F5344CB8AC3E}">
        <p14:creationId xmlns:p14="http://schemas.microsoft.com/office/powerpoint/2010/main" val="3804578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208F2-E629-9805-F5B6-CB1F9C1D7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9712" y="218016"/>
            <a:ext cx="3854528" cy="1278466"/>
          </a:xfrm>
        </p:spPr>
        <p:txBody>
          <a:bodyPr/>
          <a:lstStyle/>
          <a:p>
            <a:r>
              <a:rPr lang="en-US" dirty="0"/>
              <a:t>Vaccine Distribution By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4AFE5D-57A6-7650-C8B7-6761FBE88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02" y="1496072"/>
            <a:ext cx="5993219" cy="5143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24264A-30BF-C1D1-544D-CC6761035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797" y="1655805"/>
            <a:ext cx="6418431" cy="472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69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0A2783-95BC-C73D-BF64-71C22F0D1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2321"/>
            <a:ext cx="6266725" cy="4594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40FF86-5C24-BA87-B17C-D5080C965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400" y="1312322"/>
            <a:ext cx="6000600" cy="459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76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E32C69-87CF-A203-8B70-EC8FF8623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13" y="0"/>
            <a:ext cx="516142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C448B2-5FE1-70AE-A8A4-BD807F0AE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67" y="0"/>
            <a:ext cx="5218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2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55</TotalTime>
  <Words>162</Words>
  <Application>Microsoft Office PowerPoint</Application>
  <PresentationFormat>Widescreen</PresentationFormat>
  <Paragraphs>21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Trebuchet MS</vt:lpstr>
      <vt:lpstr>Wingdings 3</vt:lpstr>
      <vt:lpstr>Facet</vt:lpstr>
      <vt:lpstr>Vaccine Doses Administered Per County</vt:lpstr>
      <vt:lpstr>2020 </vt:lpstr>
      <vt:lpstr>PowerPoint Presentation</vt:lpstr>
      <vt:lpstr>PowerPoint Presentation</vt:lpstr>
      <vt:lpstr>  Vaccine Rate Per Age Group - Line</vt:lpstr>
      <vt:lpstr>   Vaccine Rates per Age Group - Bar </vt:lpstr>
      <vt:lpstr>Vaccine Distribution By Year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Vaccine Doses Administered Per County</dc:title>
  <dc:creator>Rebekkah Alexander</dc:creator>
  <cp:lastModifiedBy>Rebekkah Alexander</cp:lastModifiedBy>
  <cp:revision>3</cp:revision>
  <dcterms:created xsi:type="dcterms:W3CDTF">2024-08-12T17:44:30Z</dcterms:created>
  <dcterms:modified xsi:type="dcterms:W3CDTF">2024-08-13T01:11:22Z</dcterms:modified>
</cp:coreProperties>
</file>